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6" r:id="rId2"/>
    <p:sldId id="271" r:id="rId3"/>
    <p:sldId id="258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19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7996028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6038679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6038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3896400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0423246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419002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93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21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4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4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59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0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5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79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May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22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May 12, 2024</a:t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377174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A81905-F480-46A4-BC10-215D24EA1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F40D9C-98E9-15C9-FC38-69F9373EF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2012" y="1447800"/>
            <a:ext cx="5222325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EBEBEB"/>
                </a:solidFill>
              </a:rPr>
              <a:t>Parallel</a:t>
            </a:r>
            <a:br>
              <a:rPr lang="en-US" dirty="0">
                <a:solidFill>
                  <a:srgbClr val="EBEBEB"/>
                </a:solidFill>
              </a:rPr>
            </a:br>
            <a:r>
              <a:rPr lang="en-US" dirty="0">
                <a:solidFill>
                  <a:srgbClr val="EBEBEB"/>
                </a:solidFill>
              </a:rPr>
              <a:t>MPI</a:t>
            </a:r>
            <a:r>
              <a:rPr lang="ar-EG" dirty="0">
                <a:solidFill>
                  <a:srgbClr val="EBEBEB"/>
                </a:solidFill>
              </a:rPr>
              <a:t>  </a:t>
            </a:r>
            <a:r>
              <a:rPr lang="en-US" dirty="0">
                <a:solidFill>
                  <a:srgbClr val="EBEBEB"/>
                </a:solidFill>
              </a:rPr>
              <a:t> Project </a:t>
            </a:r>
            <a:endParaRPr lang="ar-EG" dirty="0">
              <a:solidFill>
                <a:srgbClr val="EBEBEB"/>
              </a:solidFill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36FD4D9D-3784-41E8-8405-A42B72F5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E34B8C4C-90F5-3E65-5126-3DC83CA38E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83" r="14363"/>
          <a:stretch/>
        </p:blipFill>
        <p:spPr>
          <a:xfrm>
            <a:off x="20" y="10"/>
            <a:ext cx="4481944" cy="6857990"/>
          </a:xfrm>
          <a:custGeom>
            <a:avLst/>
            <a:gdLst/>
            <a:ahLst/>
            <a:cxnLst/>
            <a:rect l="l" t="t" r="r" b="b"/>
            <a:pathLst>
              <a:path w="4481964" h="6858000">
                <a:moveTo>
                  <a:pt x="0" y="0"/>
                </a:moveTo>
                <a:lnTo>
                  <a:pt x="3137249" y="0"/>
                </a:ln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0817A52-B891-4228-A61E-0C0A5763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734376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Image Compression Filter:-</a:t>
            </a:r>
            <a:endParaRPr lang="ar-EG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9FFE82-B24C-E552-7AA7-6B6817513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4874"/>
            <a:ext cx="12192000" cy="59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203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Median Filter:-</a:t>
            </a:r>
            <a:endParaRPr lang="ar-EG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B080F25-EBD0-C3F0-B73A-391F1A4D3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774"/>
            <a:ext cx="12192000" cy="599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03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3870"/>
            <a:ext cx="9404723" cy="703380"/>
          </a:xfrm>
        </p:spPr>
        <p:txBody>
          <a:bodyPr/>
          <a:lstStyle/>
          <a:p>
            <a:r>
              <a:rPr lang="en-US" dirty="0"/>
              <a:t>Gaussian Blur :-</a:t>
            </a:r>
            <a:br>
              <a:rPr lang="en-US" dirty="0"/>
            </a:br>
            <a:r>
              <a:rPr lang="en-US" dirty="0"/>
              <a:t>Filter</a:t>
            </a:r>
            <a:endParaRPr lang="ar-EG" dirty="0"/>
          </a:p>
        </p:txBody>
      </p:sp>
      <p:pic>
        <p:nvPicPr>
          <p:cNvPr id="3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D8A1E4-FA79-88F2-CA84-4C8041D21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11709918" cy="6002603"/>
          </a:xfrm>
        </p:spPr>
      </p:pic>
    </p:spTree>
    <p:extLst>
      <p:ext uri="{BB962C8B-B14F-4D97-AF65-F5344CB8AC3E}">
        <p14:creationId xmlns:p14="http://schemas.microsoft.com/office/powerpoint/2010/main" val="1126241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3870"/>
            <a:ext cx="9404723" cy="1226792"/>
          </a:xfrm>
        </p:spPr>
        <p:txBody>
          <a:bodyPr/>
          <a:lstStyle/>
          <a:p>
            <a:r>
              <a:rPr lang="en-US" dirty="0"/>
              <a:t>Edge Detection Filter:-</a:t>
            </a:r>
            <a:endParaRPr lang="ar-EG" dirty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3177480C-9F9E-465F-FA54-ED82C1C0D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4360"/>
            <a:ext cx="12192000" cy="58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8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Image Rotation Filter:-</a:t>
            </a:r>
            <a:endParaRPr lang="ar-EG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50D5744-6461-AA56-382B-C572F8E87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367"/>
            <a:ext cx="12192000" cy="583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70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Image Scaling Filter:-</a:t>
            </a:r>
            <a:endParaRPr lang="ar-EG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F25AC28-805F-9957-7405-1DA7ECC19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367"/>
            <a:ext cx="12192000" cy="583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34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Histogram Equalization Filter:-</a:t>
            </a:r>
            <a:endParaRPr lang="ar-EG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004FCFE-86B3-E3C7-D63A-B89EFC5A7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05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Color Space Conversion Filter:-</a:t>
            </a:r>
            <a:endParaRPr lang="ar-EG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2DA647-F5CE-5C68-8F0B-5A0324E58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3061"/>
            <a:ext cx="12192000" cy="59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0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Global Thresholding Filter:-</a:t>
            </a:r>
            <a:endParaRPr lang="ar-EG" dirty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A3C121E6-F2B5-065B-7AE5-26FC5FFD4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5069"/>
            <a:ext cx="12192000" cy="595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63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62020-13AF-0AFD-BB13-E5FF19A9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6576"/>
            <a:ext cx="9404723" cy="859791"/>
          </a:xfrm>
        </p:spPr>
        <p:txBody>
          <a:bodyPr/>
          <a:lstStyle/>
          <a:p>
            <a:r>
              <a:rPr lang="en-US" dirty="0"/>
              <a:t>Local Thresholding Filter:-</a:t>
            </a:r>
            <a:endParaRPr lang="ar-EG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5F9D819-DA17-D486-362A-3E4B15244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3924"/>
            <a:ext cx="12192000" cy="593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76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1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24C744FC-CFAF-48CC-A53E-7C44F9C273D3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92AFB9E-9A77-4AD6-948F-11292F99B255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</TotalTime>
  <Words>45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Wingdings 3</vt:lpstr>
      <vt:lpstr>Ion</vt:lpstr>
      <vt:lpstr>Parallel MPI   Project </vt:lpstr>
      <vt:lpstr>Gaussian Blur :- Filter</vt:lpstr>
      <vt:lpstr>Edge Detection Filter:-</vt:lpstr>
      <vt:lpstr>Image Rotation Filter:-</vt:lpstr>
      <vt:lpstr>Image Scaling Filter:-</vt:lpstr>
      <vt:lpstr>Histogram Equalization Filter:-</vt:lpstr>
      <vt:lpstr>Color Space Conversion Filter:-</vt:lpstr>
      <vt:lpstr>Global Thresholding Filter:-</vt:lpstr>
      <vt:lpstr>Local Thresholding Filter:-</vt:lpstr>
      <vt:lpstr>Image Compression Filter:-</vt:lpstr>
      <vt:lpstr>Median Filter:-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MPI   Project </dc:title>
  <dc:creator>Eslam Sherif</dc:creator>
  <cp:lastModifiedBy>Eslam Sherif</cp:lastModifiedBy>
  <cp:revision>2</cp:revision>
  <dcterms:created xsi:type="dcterms:W3CDTF">2024-05-12T19:07:23Z</dcterms:created>
  <dcterms:modified xsi:type="dcterms:W3CDTF">2024-05-12T19:38:01Z</dcterms:modified>
</cp:coreProperties>
</file>

<file path=docProps/thumbnail.jpeg>
</file>